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4" r:id="rId10"/>
    <p:sldId id="331" r:id="rId11"/>
    <p:sldId id="333" r:id="rId12"/>
    <p:sldId id="335" r:id="rId13"/>
    <p:sldId id="336" r:id="rId14"/>
    <p:sldId id="339" r:id="rId15"/>
    <p:sldId id="342" r:id="rId16"/>
    <p:sldId id="343" r:id="rId17"/>
    <p:sldId id="340" r:id="rId18"/>
    <p:sldId id="33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</a:t>
            </a:r>
            <a:r>
              <a:rPr lang="es-PA" dirty="0" smtClean="0"/>
              <a:t>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  <a:endParaRPr lang="es-PA" dirty="0" smtClean="0"/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</a:t>
            </a:r>
            <a:r>
              <a:rPr lang="es-PA" dirty="0" smtClean="0"/>
              <a:t>github.com/ulatinaedupa/ArtificialIntelligence</a:t>
            </a:r>
            <a:endParaRPr lang="es-PA" dirty="0" smtClean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5476</TotalTime>
  <Words>1350</Words>
  <Application>Microsoft Office PowerPoint</Application>
  <PresentationFormat>Widescreen</PresentationFormat>
  <Paragraphs>191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349</cp:revision>
  <dcterms:created xsi:type="dcterms:W3CDTF">2018-02-28T08:20:25Z</dcterms:created>
  <dcterms:modified xsi:type="dcterms:W3CDTF">2019-09-12T10:58:21Z</dcterms:modified>
</cp:coreProperties>
</file>